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D72A-2105-406F-AE86-C7A16C67404C}" type="datetimeFigureOut">
              <a:rPr lang="es-CO" smtClean="0"/>
              <a:t>06/03/2012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2AEA-544C-4DEA-99E3-C583F7B30C1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625" y="71438"/>
            <a:ext cx="2928938" cy="22145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428625" y="2286000"/>
            <a:ext cx="2928938" cy="22145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OPORTUNIDADES (O)</a:t>
            </a: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625" y="4500563"/>
            <a:ext cx="2928938" cy="22145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AMENAZAS (A)</a:t>
            </a: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57563" y="71438"/>
            <a:ext cx="2500312" cy="22145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DEBILIDADES (D)</a:t>
            </a: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357563" y="2286000"/>
            <a:ext cx="2500312" cy="22145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ESTRATEGIAS (DO)</a:t>
            </a:r>
          </a:p>
          <a:p>
            <a:pPr algn="ctr">
              <a:defRPr/>
            </a:pP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Vencer debilidades aprovechando oportunidades</a:t>
            </a:r>
          </a:p>
          <a:p>
            <a:pPr algn="ctr">
              <a:defRPr/>
            </a:pPr>
            <a:endParaRPr lang="es-CO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357563" y="4500563"/>
            <a:ext cx="2500312" cy="22145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ESTRATEGIAS  (DA)</a:t>
            </a:r>
          </a:p>
          <a:p>
            <a:pPr algn="ctr">
              <a:defRPr/>
            </a:pP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Reducir las debilidades y evitar las amenazas</a:t>
            </a:r>
          </a:p>
          <a:p>
            <a:pPr algn="ctr">
              <a:defRPr/>
            </a:pPr>
            <a:endParaRPr lang="es-CO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57875" y="71438"/>
            <a:ext cx="2500313" cy="22145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FORTALEZAS (F)</a:t>
            </a:r>
          </a:p>
          <a:p>
            <a:pPr algn="ctr">
              <a:defRPr/>
            </a:pPr>
            <a:endParaRPr lang="es-CO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857875" y="2286000"/>
            <a:ext cx="2500313" cy="22145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ESTRATEGIAS (FO)</a:t>
            </a:r>
          </a:p>
          <a:p>
            <a:pPr algn="ctr">
              <a:defRPr/>
            </a:pPr>
            <a:endParaRPr lang="es-CO" dirty="0"/>
          </a:p>
          <a:p>
            <a:pPr algn="ctr">
              <a:defRPr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Uso de fortalezas para aprovechar oportunidades</a:t>
            </a:r>
          </a:p>
          <a:p>
            <a:pPr algn="ctr">
              <a:defRPr/>
            </a:pP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857875" y="4500563"/>
            <a:ext cx="2500313" cy="22145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ESTRATEGIAS (FA)</a:t>
            </a:r>
          </a:p>
          <a:p>
            <a:pPr algn="ctr">
              <a:defRPr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O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Usar las fortalezas para evitar amenazas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5750" y="264318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O" sz="880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Matriz DOFA</a:t>
            </a:r>
            <a:endParaRPr lang="es-CO" sz="88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00063" y="3714750"/>
            <a:ext cx="2786062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Oportunidad menor = 3</a:t>
            </a:r>
          </a:p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Oportunidad importante = 4</a:t>
            </a:r>
            <a:r>
              <a:rPr lang="es-CO" dirty="0"/>
              <a:t> 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00063" y="5857875"/>
            <a:ext cx="2786062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Amenaza menor = 2</a:t>
            </a:r>
          </a:p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Amenaza importante = 1</a:t>
            </a:r>
            <a:r>
              <a:rPr lang="es-CO" dirty="0"/>
              <a:t> 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357563" y="1500188"/>
            <a:ext cx="2500312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Debilidad  menor = 2</a:t>
            </a:r>
          </a:p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Debilidad importante = 1</a:t>
            </a:r>
            <a:r>
              <a:rPr lang="es-CO" dirty="0"/>
              <a:t> 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857875" y="1500188"/>
            <a:ext cx="2500313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Fortaleza  menor = 3</a:t>
            </a:r>
          </a:p>
          <a:p>
            <a:pPr>
              <a:defRPr/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Fortaleza importante = 4</a:t>
            </a:r>
            <a:r>
              <a:rPr lang="es-CO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4" grpId="1"/>
      <p:bldP spid="13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2012-03-06T22:53:36Z</dcterms:created>
  <dcterms:modified xsi:type="dcterms:W3CDTF">2012-03-06T22:55:18Z</dcterms:modified>
</cp:coreProperties>
</file>